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73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CA84"/>
    <a:srgbClr val="EEBE8F"/>
    <a:srgbClr val="F8F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63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5" y="-40005"/>
            <a:ext cx="12192000" cy="6898005"/>
          </a:xfrm>
          <a:prstGeom prst="rect">
            <a:avLst/>
          </a:prstGeom>
        </p:spPr>
      </p:pic>
      <p:sp>
        <p:nvSpPr>
          <p:cNvPr id="56" name="矩形 55"/>
          <p:cNvSpPr/>
          <p:nvPr/>
        </p:nvSpPr>
        <p:spPr>
          <a:xfrm>
            <a:off x="455295" y="572957"/>
            <a:ext cx="11303000" cy="5711904"/>
          </a:xfrm>
          <a:prstGeom prst="rect">
            <a:avLst/>
          </a:prstGeom>
          <a:noFill/>
          <a:ln w="28575">
            <a:gradFill>
              <a:gsLst>
                <a:gs pos="62000">
                  <a:srgbClr val="F8FDE9"/>
                </a:gs>
                <a:gs pos="26000">
                  <a:schemeClr val="accent3"/>
                </a:gs>
              </a:gsLst>
              <a:lin ang="3300000" scaled="0"/>
            </a:gradFill>
          </a:ln>
        </p:spPr>
        <p:style>
          <a:lnRef idx="2">
            <a:srgbClr val="79B695">
              <a:shade val="50000"/>
            </a:srgbClr>
          </a:lnRef>
          <a:fillRef idx="1">
            <a:srgbClr val="79B695"/>
          </a:fillRef>
          <a:effectRef idx="0">
            <a:srgbClr val="79B695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58" t="21219"/>
          <a:stretch>
            <a:fillRect/>
          </a:stretch>
        </p:blipFill>
        <p:spPr>
          <a:xfrm>
            <a:off x="9170035" y="3735070"/>
            <a:ext cx="3021965" cy="31146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070475" y="1410970"/>
            <a:ext cx="6661785" cy="4061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4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姓名</a:t>
            </a:r>
            <a:endParaRPr lang="zh-CN" altLang="en-US" sz="40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1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工作岗位：</a:t>
            </a:r>
            <a:r>
              <a:rPr lang="en-US" altLang="zh-CN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XX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处 </a:t>
            </a:r>
            <a:r>
              <a:rPr lang="en-US" altLang="zh-CN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XX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科室</a:t>
            </a:r>
            <a:endParaRPr lang="zh-CN" altLang="en-US" sz="1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1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办公地点：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行政楼</a:t>
            </a:r>
            <a:r>
              <a:rPr lang="en-US" altLang="zh-CN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XXX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室</a:t>
            </a:r>
            <a:endParaRPr lang="zh-CN" altLang="en-US" sz="1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1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入职时间：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2022年7月</a:t>
            </a:r>
            <a:endParaRPr lang="zh-CN" altLang="en-US" sz="1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1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毕业院校：</a:t>
            </a:r>
            <a:r>
              <a:rPr lang="en-US" altLang="zh-CN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XX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大学（专业名字）</a:t>
            </a:r>
            <a:endParaRPr lang="zh-CN" altLang="en-US" sz="1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 fontAlgn="auto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1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特长/爱好：</a:t>
            </a:r>
            <a:endParaRPr lang="zh-CN" altLang="en-US" sz="1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16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服务宣言：</a:t>
            </a:r>
            <a:endParaRPr lang="zh-CN" altLang="en-US" sz="16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solidFill>
                  <a:srgbClr val="C00000"/>
                </a:solidFill>
              </a:rPr>
              <a:t> 将个人发展融入中华民族伟大复兴事业，作新时代敢担当善作为好干部，奉献青春，在暨南园绽放最美芳华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15" y="100965"/>
            <a:ext cx="1057275" cy="904875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4672302" y="2332788"/>
            <a:ext cx="0" cy="2193606"/>
          </a:xfrm>
          <a:prstGeom prst="line">
            <a:avLst/>
          </a:prstGeom>
        </p:spPr>
        <p:style>
          <a:lnRef idx="1">
            <a:srgbClr val="79B695"/>
          </a:lnRef>
          <a:fillRef idx="0">
            <a:srgbClr val="79B695"/>
          </a:fillRef>
          <a:effectRef idx="0">
            <a:srgbClr val="79B695"/>
          </a:effectRef>
          <a:fontRef idx="minor">
            <a:srgbClr val="000000"/>
          </a:fontRef>
        </p:style>
      </p:cxnSp>
      <p:sp>
        <p:nvSpPr>
          <p:cNvPr id="9" name="矩形 8"/>
          <p:cNvSpPr/>
          <p:nvPr/>
        </p:nvSpPr>
        <p:spPr>
          <a:xfrm>
            <a:off x="1317625" y="1412875"/>
            <a:ext cx="2762885" cy="41617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972945" y="2686685"/>
            <a:ext cx="13874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个人照片，大小</a:t>
            </a:r>
            <a:r>
              <a:rPr lang="zh-CN" altLang="en-US"/>
              <a:t>可参照黄色框</a:t>
            </a:r>
            <a:r>
              <a:rPr lang="zh-CN" altLang="en-US"/>
              <a:t>比例，</a:t>
            </a:r>
            <a:endParaRPr lang="zh-CN" altLang="en-US"/>
          </a:p>
        </p:txBody>
      </p:sp>
    </p:spTree>
    <p:custDataLst>
      <p:tags r:id="rId4"/>
    </p:custDataLst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56" grpId="0" bldLvl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WPS 演示</Application>
  <PresentationFormat>宽屏</PresentationFormat>
  <Paragraphs>11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Wingdings</vt:lpstr>
      <vt:lpstr>字魂55号-龙吟手书</vt:lpstr>
      <vt:lpstr>Times New Roman</vt:lpstr>
      <vt:lpstr>楷体</vt:lpstr>
      <vt:lpstr>Arial Unicode MS</vt:lpstr>
      <vt:lpstr>Calibri</vt:lpstr>
      <vt:lpstr>Office 主题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Jimmy_Pang</cp:lastModifiedBy>
  <cp:revision>74</cp:revision>
  <dcterms:created xsi:type="dcterms:W3CDTF">2020-11-04T07:59:00Z</dcterms:created>
  <dcterms:modified xsi:type="dcterms:W3CDTF">2023-04-18T01:39:27Z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2052-11.1.0.11551</vt:lpwstr>
  </property>
  <property fmtid="{D5CDD505-2E9C-101B-9397-08002B2CF9AE}" pid="3" name="ICV">
    <vt:lpwstr>F1152DF961DA44938B6BDB2476148096</vt:lpwstr>
  </property>
</Properties>
</file>